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38"/>
    <a:srgbClr val="00ACEF"/>
    <a:srgbClr val="8BCB00"/>
    <a:srgbClr val="9BDF00"/>
    <a:srgbClr val="FFCE00"/>
    <a:srgbClr val="D00D9F"/>
    <a:srgbClr val="8D0A6C"/>
    <a:srgbClr val="00529B"/>
    <a:srgbClr val="481B78"/>
    <a:srgbClr val="4F1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4" autoAdjust="0"/>
    <p:restoredTop sz="94700"/>
  </p:normalViewPr>
  <p:slideViewPr>
    <p:cSldViewPr snapToGrid="0" snapToObjects="1">
      <p:cViewPr varScale="1">
        <p:scale>
          <a:sx n="113" d="100"/>
          <a:sy n="113" d="100"/>
        </p:scale>
        <p:origin x="606" y="10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77827C-08B3-453B-8635-A30D6DDD9ED5}"/>
</file>

<file path=customXml/itemProps2.xml><?xml version="1.0" encoding="utf-8"?>
<ds:datastoreItem xmlns:ds="http://schemas.openxmlformats.org/officeDocument/2006/customXml" ds:itemID="{F76DAB43-D188-4976-8C83-0234EDA739EA}"/>
</file>

<file path=customXml/itemProps3.xml><?xml version="1.0" encoding="utf-8"?>
<ds:datastoreItem xmlns:ds="http://schemas.openxmlformats.org/officeDocument/2006/customXml" ds:itemID="{FB250C6C-4A16-4981-AF01-873C329D71B7}"/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2337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Franklin Gothic Book</vt:lpstr>
      <vt:lpstr>Franklin Gothic Medium</vt:lpstr>
      <vt:lpstr>Lucida Grande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Dana Day</cp:lastModifiedBy>
  <cp:revision>23</cp:revision>
  <dcterms:created xsi:type="dcterms:W3CDTF">2017-01-31T20:00:53Z</dcterms:created>
  <dcterms:modified xsi:type="dcterms:W3CDTF">2019-10-31T20:03:11Z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